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25"/>
  </p:notesMasterIdLst>
  <p:sldIdLst>
    <p:sldId id="256" r:id="rId2"/>
    <p:sldId id="639" r:id="rId3"/>
    <p:sldId id="341" r:id="rId4"/>
    <p:sldId id="342" r:id="rId5"/>
    <p:sldId id="344" r:id="rId6"/>
    <p:sldId id="345" r:id="rId7"/>
    <p:sldId id="369" r:id="rId8"/>
    <p:sldId id="368" r:id="rId9"/>
    <p:sldId id="349" r:id="rId10"/>
    <p:sldId id="348" r:id="rId11"/>
    <p:sldId id="276" r:id="rId12"/>
    <p:sldId id="257" r:id="rId13"/>
    <p:sldId id="258" r:id="rId14"/>
    <p:sldId id="259" r:id="rId15"/>
    <p:sldId id="354" r:id="rId16"/>
    <p:sldId id="260" r:id="rId17"/>
    <p:sldId id="261" r:id="rId18"/>
    <p:sldId id="262" r:id="rId19"/>
    <p:sldId id="263" r:id="rId20"/>
    <p:sldId id="264" r:id="rId21"/>
    <p:sldId id="265" r:id="rId22"/>
    <p:sldId id="359" r:id="rId23"/>
    <p:sldId id="325" r:id="rId24"/>
    <p:sldId id="360" r:id="rId25"/>
    <p:sldId id="364" r:id="rId26"/>
    <p:sldId id="363" r:id="rId27"/>
    <p:sldId id="320" r:id="rId28"/>
    <p:sldId id="267" r:id="rId29"/>
    <p:sldId id="361" r:id="rId30"/>
    <p:sldId id="357" r:id="rId31"/>
    <p:sldId id="358" r:id="rId32"/>
    <p:sldId id="566" r:id="rId33"/>
    <p:sldId id="278" r:id="rId34"/>
    <p:sldId id="589" r:id="rId35"/>
    <p:sldId id="389" r:id="rId36"/>
    <p:sldId id="390" r:id="rId37"/>
    <p:sldId id="608" r:id="rId38"/>
    <p:sldId id="587" r:id="rId39"/>
    <p:sldId id="588" r:id="rId40"/>
    <p:sldId id="670" r:id="rId41"/>
    <p:sldId id="382" r:id="rId42"/>
    <p:sldId id="381" r:id="rId43"/>
    <p:sldId id="286" r:id="rId44"/>
    <p:sldId id="287" r:id="rId45"/>
    <p:sldId id="288" r:id="rId46"/>
    <p:sldId id="289" r:id="rId47"/>
    <p:sldId id="290" r:id="rId48"/>
    <p:sldId id="669" r:id="rId49"/>
    <p:sldId id="297" r:id="rId50"/>
    <p:sldId id="298" r:id="rId51"/>
    <p:sldId id="365" r:id="rId52"/>
    <p:sldId id="567" r:id="rId53"/>
    <p:sldId id="301" r:id="rId54"/>
    <p:sldId id="391" r:id="rId55"/>
    <p:sldId id="568" r:id="rId56"/>
    <p:sldId id="372" r:id="rId57"/>
    <p:sldId id="392" r:id="rId58"/>
    <p:sldId id="396" r:id="rId59"/>
    <p:sldId id="411" r:id="rId60"/>
    <p:sldId id="398" r:id="rId61"/>
    <p:sldId id="397" r:id="rId62"/>
    <p:sldId id="399" r:id="rId63"/>
    <p:sldId id="400" r:id="rId64"/>
    <p:sldId id="401" r:id="rId65"/>
    <p:sldId id="402" r:id="rId66"/>
    <p:sldId id="409" r:id="rId67"/>
    <p:sldId id="410" r:id="rId68"/>
    <p:sldId id="403" r:id="rId69"/>
    <p:sldId id="404" r:id="rId70"/>
    <p:sldId id="406" r:id="rId71"/>
    <p:sldId id="590" r:id="rId72"/>
    <p:sldId id="591" r:id="rId73"/>
    <p:sldId id="592" r:id="rId74"/>
    <p:sldId id="407" r:id="rId75"/>
    <p:sldId id="408" r:id="rId76"/>
    <p:sldId id="412" r:id="rId77"/>
    <p:sldId id="599" r:id="rId78"/>
    <p:sldId id="597" r:id="rId79"/>
    <p:sldId id="600" r:id="rId80"/>
    <p:sldId id="603" r:id="rId81"/>
    <p:sldId id="601" r:id="rId82"/>
    <p:sldId id="593" r:id="rId83"/>
    <p:sldId id="563" r:id="rId84"/>
    <p:sldId id="413" r:id="rId85"/>
    <p:sldId id="426" r:id="rId86"/>
    <p:sldId id="575" r:id="rId87"/>
    <p:sldId id="602" r:id="rId88"/>
    <p:sldId id="420" r:id="rId89"/>
    <p:sldId id="419" r:id="rId90"/>
    <p:sldId id="435" r:id="rId91"/>
    <p:sldId id="424" r:id="rId92"/>
    <p:sldId id="574" r:id="rId93"/>
    <p:sldId id="573" r:id="rId94"/>
    <p:sldId id="572" r:id="rId95"/>
    <p:sldId id="571" r:id="rId96"/>
    <p:sldId id="570" r:id="rId97"/>
    <p:sldId id="604" r:id="rId98"/>
    <p:sldId id="432" r:id="rId99"/>
    <p:sldId id="569" r:id="rId100"/>
    <p:sldId id="429" r:id="rId101"/>
    <p:sldId id="430" r:id="rId102"/>
    <p:sldId id="576" r:id="rId103"/>
    <p:sldId id="440" r:id="rId104"/>
    <p:sldId id="577" r:id="rId105"/>
    <p:sldId id="442" r:id="rId106"/>
    <p:sldId id="445" r:id="rId107"/>
    <p:sldId id="446" r:id="rId108"/>
    <p:sldId id="605" r:id="rId109"/>
    <p:sldId id="448" r:id="rId110"/>
    <p:sldId id="451" r:id="rId111"/>
    <p:sldId id="606" r:id="rId112"/>
    <p:sldId id="453" r:id="rId113"/>
    <p:sldId id="454" r:id="rId114"/>
    <p:sldId id="455" r:id="rId115"/>
    <p:sldId id="607" r:id="rId116"/>
    <p:sldId id="457" r:id="rId117"/>
    <p:sldId id="609" r:id="rId118"/>
    <p:sldId id="610" r:id="rId119"/>
    <p:sldId id="611" r:id="rId120"/>
    <p:sldId id="459" r:id="rId121"/>
    <p:sldId id="612" r:id="rId122"/>
    <p:sldId id="623" r:id="rId123"/>
    <p:sldId id="624" r:id="rId124"/>
    <p:sldId id="619" r:id="rId125"/>
    <p:sldId id="471" r:id="rId126"/>
    <p:sldId id="472" r:id="rId127"/>
    <p:sldId id="622" r:id="rId128"/>
    <p:sldId id="621" r:id="rId129"/>
    <p:sldId id="620" r:id="rId130"/>
    <p:sldId id="468" r:id="rId131"/>
    <p:sldId id="467" r:id="rId132"/>
    <p:sldId id="469" r:id="rId133"/>
    <p:sldId id="618" r:id="rId134"/>
    <p:sldId id="613" r:id="rId135"/>
    <p:sldId id="614" r:id="rId136"/>
    <p:sldId id="616" r:id="rId137"/>
    <p:sldId id="617" r:id="rId138"/>
    <p:sldId id="625" r:id="rId139"/>
    <p:sldId id="626" r:id="rId140"/>
    <p:sldId id="627" r:id="rId141"/>
    <p:sldId id="628" r:id="rId142"/>
    <p:sldId id="629" r:id="rId143"/>
    <p:sldId id="630" r:id="rId144"/>
    <p:sldId id="488" r:id="rId145"/>
    <p:sldId id="631" r:id="rId146"/>
    <p:sldId id="632" r:id="rId147"/>
    <p:sldId id="492" r:id="rId148"/>
    <p:sldId id="633" r:id="rId149"/>
    <p:sldId id="493" r:id="rId150"/>
    <p:sldId id="634" r:id="rId151"/>
    <p:sldId id="635" r:id="rId152"/>
    <p:sldId id="636" r:id="rId153"/>
    <p:sldId id="637" r:id="rId154"/>
    <p:sldId id="642" r:id="rId155"/>
    <p:sldId id="655" r:id="rId156"/>
    <p:sldId id="656" r:id="rId157"/>
    <p:sldId id="643" r:id="rId158"/>
    <p:sldId id="644" r:id="rId159"/>
    <p:sldId id="645" r:id="rId160"/>
    <p:sldId id="646" r:id="rId161"/>
    <p:sldId id="647" r:id="rId162"/>
    <p:sldId id="648" r:id="rId163"/>
    <p:sldId id="649" r:id="rId164"/>
    <p:sldId id="650" r:id="rId165"/>
    <p:sldId id="651" r:id="rId166"/>
    <p:sldId id="652" r:id="rId167"/>
    <p:sldId id="653" r:id="rId168"/>
    <p:sldId id="654" r:id="rId169"/>
    <p:sldId id="657" r:id="rId170"/>
    <p:sldId id="658" r:id="rId171"/>
    <p:sldId id="659" r:id="rId172"/>
    <p:sldId id="660" r:id="rId173"/>
    <p:sldId id="661" r:id="rId174"/>
    <p:sldId id="662" r:id="rId175"/>
    <p:sldId id="663" r:id="rId176"/>
    <p:sldId id="664" r:id="rId177"/>
    <p:sldId id="665" r:id="rId178"/>
    <p:sldId id="666" r:id="rId179"/>
    <p:sldId id="667" r:id="rId180"/>
    <p:sldId id="668" r:id="rId181"/>
    <p:sldId id="561" r:id="rId182"/>
    <p:sldId id="562" r:id="rId183"/>
    <p:sldId id="640" r:id="rId184"/>
    <p:sldId id="307" r:id="rId185"/>
    <p:sldId id="308" r:id="rId186"/>
    <p:sldId id="309" r:id="rId187"/>
    <p:sldId id="310" r:id="rId188"/>
    <p:sldId id="311" r:id="rId189"/>
    <p:sldId id="312" r:id="rId190"/>
    <p:sldId id="313" r:id="rId191"/>
    <p:sldId id="314" r:id="rId192"/>
    <p:sldId id="315" r:id="rId193"/>
    <p:sldId id="333" r:id="rId194"/>
    <p:sldId id="330" r:id="rId195"/>
    <p:sldId id="332" r:id="rId196"/>
    <p:sldId id="362" r:id="rId197"/>
    <p:sldId id="277" r:id="rId198"/>
    <p:sldId id="318" r:id="rId199"/>
    <p:sldId id="356" r:id="rId200"/>
    <p:sldId id="326" r:id="rId201"/>
    <p:sldId id="270" r:id="rId202"/>
    <p:sldId id="271" r:id="rId203"/>
    <p:sldId id="272" r:id="rId204"/>
    <p:sldId id="273" r:id="rId205"/>
    <p:sldId id="275" r:id="rId206"/>
    <p:sldId id="564" r:id="rId207"/>
    <p:sldId id="373" r:id="rId208"/>
    <p:sldId id="384" r:id="rId209"/>
    <p:sldId id="387" r:id="rId210"/>
    <p:sldId id="433" r:id="rId211"/>
    <p:sldId id="515" r:id="rId212"/>
    <p:sldId id="418" r:id="rId213"/>
    <p:sldId id="383" r:id="rId214"/>
    <p:sldId id="378" r:id="rId215"/>
    <p:sldId id="379" r:id="rId216"/>
    <p:sldId id="380" r:id="rId217"/>
    <p:sldId id="351" r:id="rId218"/>
    <p:sldId id="338" r:id="rId219"/>
    <p:sldId id="299" r:id="rId220"/>
    <p:sldId id="340" r:id="rId221"/>
    <p:sldId id="370" r:id="rId222"/>
    <p:sldId id="434" r:id="rId223"/>
    <p:sldId id="421" r:id="rId224"/>
  </p:sldIdLst>
  <p:sldSz cx="12188825" cy="6858000"/>
  <p:notesSz cx="6858000" cy="9144000"/>
  <p:embeddedFontLst>
    <p:embeddedFont>
      <p:font typeface="DM Mono" panose="020B0509040201040103" pitchFamily="49" charset="77"/>
      <p:regular r:id="rId226"/>
      <p:italic r:id="rId227"/>
    </p:embeddedFont>
    <p:embeddedFont>
      <p:font typeface="DM Mono Medium" panose="020F0502020204030204" pitchFamily="34" charset="0"/>
      <p:regular r:id="rId228"/>
      <p:italic r:id="rId229"/>
    </p:embeddedFont>
    <p:embeddedFont>
      <p:font typeface="DM Sans" pitchFamily="2" charset="77"/>
      <p:regular r:id="rId230"/>
      <p:bold r:id="rId231"/>
      <p:italic r:id="rId232"/>
      <p:boldItalic r:id="rId233"/>
    </p:embeddedFont>
    <p:embeddedFont>
      <p:font typeface="DM Sans Medium" pitchFamily="2" charset="77"/>
      <p:regular r:id="rId234"/>
      <p:bold r:id="rId235"/>
      <p:italic r:id="rId236"/>
      <p:boldItalic r:id="rId237"/>
    </p:embeddedFont>
    <p:embeddedFont>
      <p:font typeface="Impact" panose="020B0806030902050204" pitchFamily="34" charset="0"/>
      <p:regular r:id="rId238"/>
    </p:embeddedFont>
    <p:embeddedFont>
      <p:font typeface="Inter" panose="02000503000000020004" pitchFamily="2" charset="0"/>
      <p:regular r:id="rId239"/>
      <p:bold r:id="rId240"/>
    </p:embeddedFont>
    <p:embeddedFont>
      <p:font typeface="Nothing You Could Do" panose="02000000000000000000" pitchFamily="2" charset="0"/>
      <p:regular r:id="rId2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257"/>
            <p14:sldId id="258"/>
            <p14:sldId id="259"/>
            <p14:sldId id="354"/>
            <p14:sldId id="260"/>
            <p14:sldId id="261"/>
            <p14:sldId id="262"/>
            <p14:sldId id="263"/>
            <p14:sldId id="264"/>
            <p14:sldId id="265"/>
            <p14:sldId id="359"/>
            <p14:sldId id="325"/>
            <p14:sldId id="360"/>
            <p14:sldId id="364"/>
            <p14:sldId id="363"/>
            <p14:sldId id="320"/>
            <p14:sldId id="267"/>
            <p14:sldId id="361"/>
            <p14:sldId id="357"/>
            <p14:sldId id="358"/>
            <p14:sldId id="566"/>
          </p14:sldIdLst>
        </p14:section>
        <p14:section name="The test" id="{652D6630-AD7F-CC4B-98BF-78CD76FD9303}">
          <p14:sldIdLst>
            <p14:sldId id="278"/>
            <p14:sldId id="589"/>
            <p14:sldId id="389"/>
            <p14:sldId id="390"/>
            <p14:sldId id="608"/>
            <p14:sldId id="587"/>
            <p14:sldId id="588"/>
            <p14:sldId id="670"/>
            <p14:sldId id="382"/>
            <p14:sldId id="381"/>
            <p14:sldId id="286"/>
            <p14:sldId id="287"/>
            <p14:sldId id="288"/>
            <p14:sldId id="289"/>
            <p14:sldId id="290"/>
            <p14:sldId id="669"/>
            <p14:sldId id="297"/>
            <p14:sldId id="298"/>
            <p14:sldId id="365"/>
            <p14:sldId id="567"/>
            <p14:sldId id="301"/>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413"/>
            <p14:sldId id="426"/>
            <p14:sldId id="575"/>
            <p14:sldId id="602"/>
            <p14:sldId id="420"/>
            <p14:sldId id="419"/>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631"/>
            <p14:sldId id="632"/>
            <p14:sldId id="492"/>
            <p14:sldId id="633"/>
            <p14:sldId id="493"/>
            <p14:sldId id="634"/>
            <p14:sldId id="635"/>
            <p14:sldId id="636"/>
            <p14:sldId id="637"/>
            <p14:sldId id="642"/>
            <p14:sldId id="655"/>
            <p14:sldId id="656"/>
            <p14:sldId id="643"/>
            <p14:sldId id="644"/>
            <p14:sldId id="645"/>
            <p14:sldId id="646"/>
            <p14:sldId id="647"/>
            <p14:sldId id="648"/>
            <p14:sldId id="649"/>
            <p14:sldId id="650"/>
            <p14:sldId id="651"/>
            <p14:sldId id="652"/>
            <p14:sldId id="653"/>
            <p14:sldId id="654"/>
            <p14:sldId id="657"/>
            <p14:sldId id="658"/>
            <p14:sldId id="659"/>
            <p14:sldId id="660"/>
            <p14:sldId id="661"/>
            <p14:sldId id="662"/>
            <p14:sldId id="663"/>
            <p14:sldId id="664"/>
            <p14:sldId id="665"/>
            <p14:sldId id="666"/>
            <p14:sldId id="667"/>
            <p14:sldId id="668"/>
            <p14:sldId id="561"/>
            <p14:sldId id="562"/>
            <p14:sldId id="640"/>
            <p14:sldId id="307"/>
          </p14:sldIdLst>
        </p14:section>
        <p14:section name="Unused slides" id="{0224A10C-9B3A-BD44-9629-260EA2B90369}">
          <p14:sldIdLst>
            <p14:sldId id="308"/>
            <p14:sldId id="309"/>
            <p14:sldId id="310"/>
            <p14:sldId id="311"/>
            <p14:sldId id="312"/>
            <p14:sldId id="313"/>
            <p14:sldId id="314"/>
            <p14:sldId id="315"/>
            <p14:sldId id="333"/>
            <p14:sldId id="330"/>
            <p14:sldId id="332"/>
            <p14:sldId id="362"/>
            <p14:sldId id="277"/>
            <p14:sldId id="318"/>
            <p14:sldId id="356"/>
            <p14:sldId id="326"/>
            <p14:sldId id="270"/>
            <p14:sldId id="271"/>
            <p14:sldId id="272"/>
            <p14:sldId id="273"/>
            <p14:sldId id="275"/>
            <p14:sldId id="564"/>
            <p14:sldId id="373"/>
            <p14:sldId id="384"/>
            <p14:sldId id="387"/>
            <p14:sldId id="433"/>
            <p14:sldId id="515"/>
            <p14:sldId id="418"/>
            <p14:sldId id="383"/>
            <p14:sldId id="378"/>
            <p14:sldId id="379"/>
            <p14:sldId id="380"/>
            <p14:sldId id="351"/>
            <p14:sldId id="338"/>
            <p14:sldId id="299"/>
            <p14:sldId id="340"/>
            <p14:sldId id="370"/>
            <p14:sldId id="434"/>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DB5"/>
    <a:srgbClr val="00B6E0"/>
    <a:srgbClr val="FF6600"/>
    <a:srgbClr val="F16047"/>
    <a:srgbClr val="0086B3"/>
    <a:srgbClr val="795DA3"/>
    <a:srgbClr val="FFC000"/>
    <a:srgbClr val="00B0F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96"/>
    <p:restoredTop sz="95680"/>
  </p:normalViewPr>
  <p:slideViewPr>
    <p:cSldViewPr snapToGrid="0" snapToObjects="1">
      <p:cViewPr>
        <p:scale>
          <a:sx n="69" d="100"/>
          <a:sy n="69" d="100"/>
        </p:scale>
        <p:origin x="792" y="1440"/>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3.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4.fntdata"/><Relationship Id="rId240" Type="http://schemas.openxmlformats.org/officeDocument/2006/relationships/font" Target="fonts/font1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5.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1.fntdata"/><Relationship Id="rId26" Type="http://schemas.openxmlformats.org/officeDocument/2006/relationships/slide" Target="slides/slide25.xml"/><Relationship Id="rId231" Type="http://schemas.openxmlformats.org/officeDocument/2006/relationships/font" Target="fonts/font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0.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notesMaster" Target="notesMasters/notesMaster1.xml"/><Relationship Id="rId246" Type="http://schemas.microsoft.com/office/2015/10/relationships/revisionInfo" Target="revisionInfo.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490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8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32352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2.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1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3.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svg"/><Relationship Id="rId4" Type="http://schemas.openxmlformats.org/officeDocument/2006/relationships/image" Target="../media/image61.png"/></Relationships>
</file>

<file path=ppt/slides/_rels/slide197.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5.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0" y="350500"/>
            <a:ext cx="12188825" cy="568502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11473348" y="4552236"/>
            <a:ext cx="625166" cy="614978"/>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11473348" y="4338483"/>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11473348" y="2789607"/>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11473348" y="2789607"/>
            <a:ext cx="625166" cy="614978"/>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11560017" y="2150956"/>
            <a:ext cx="517800" cy="51780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11560017" y="1474060"/>
            <a:ext cx="517800" cy="51780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1266758" y="3227704"/>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pic>
        <p:nvPicPr>
          <p:cNvPr id="11" name="Picture 2">
            <a:extLst>
              <a:ext uri="{FF2B5EF4-FFF2-40B4-BE49-F238E27FC236}">
                <a16:creationId xmlns:a16="http://schemas.microsoft.com/office/drawing/2014/main" id="{A92EE96D-900F-9852-5AA5-C54F9A12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07453" y="3820750"/>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72C65A-7AF0-CE20-3485-A212A07751BD}"/>
              </a:ext>
            </a:extLst>
          </p:cNvPr>
          <p:cNvSpPr txBox="1"/>
          <p:nvPr/>
        </p:nvSpPr>
        <p:spPr>
          <a:xfrm>
            <a:off x="524933" y="-1965741"/>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9479523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6005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0" name="!!b_reviews_df">
            <a:extLst>
              <a:ext uri="{FF2B5EF4-FFF2-40B4-BE49-F238E27FC236}">
                <a16:creationId xmlns:a16="http://schemas.microsoft.com/office/drawing/2014/main" id="{3462BD74-3AE3-CB8A-6058-E0FB76624DA7}"/>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6779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183</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196</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218</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79734" y="600075"/>
            <a:ext cx="11744587"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mc:Choice xmlns:p14="http://schemas.microsoft.com/office/powerpoint/2010/main" Requires="p14">
      <p:transition spd="slow" p14:dur="2000" advTm="2035"/>
    </mc:Choice>
    <mc:Fallback>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46041</TotalTime>
  <Words>42590</Words>
  <Application>Microsoft Macintosh PowerPoint</Application>
  <PresentationFormat>Custom</PresentationFormat>
  <Paragraphs>2555</Paragraphs>
  <Slides>223</Slides>
  <Notes>220</Notes>
  <HiddenSlides>41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223</vt:i4>
      </vt:variant>
    </vt:vector>
  </HeadingPairs>
  <TitlesOfParts>
    <vt:vector size="233"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Multi-Layered Tests</vt:lpstr>
      <vt:lpstr>The Logic Test</vt:lpstr>
      <vt:lpstr>The Logic Test</vt:lpstr>
      <vt:lpstr>The Logic Test</vt:lpstr>
      <vt:lpstr>The Logic Test</vt:lpstr>
      <vt:lpstr>PowerPoint Presentation</vt:lpstr>
      <vt:lpstr>PowerPoint Presentation</vt:lpstr>
      <vt:lpstr>PowerPoint Presentation</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PowerPoint Presentation</vt:lpstr>
      <vt:lpstr>The Saff Squeeze</vt:lpstr>
      <vt:lpstr>Set Things Up</vt:lpstr>
      <vt:lpstr>Set Things Up</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Make The Assertion Specific</vt:lpstr>
      <vt:lpstr>Make The Assertion Specific</vt:lpstr>
      <vt:lpstr>actual_df</vt:lpstr>
      <vt:lpstr>actual_df</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Arrange, Act, Assert</vt:lpstr>
      <vt:lpstr>Squeeze The Top</vt:lpstr>
      <vt:lpstr>Squeeze The Top</vt:lpstr>
      <vt:lpstr>Squeeze The Top</vt:lpstr>
      <vt:lpstr>Squeeze The Top</vt:lpstr>
      <vt:lpstr>Squeeze The Top</vt:lpstr>
      <vt:lpstr>This is what we are testing</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16</cp:revision>
  <dcterms:modified xsi:type="dcterms:W3CDTF">2022-06-13T13:54:15Z</dcterms:modified>
</cp:coreProperties>
</file>